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01 Title" descr="slide-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02 Tonight's route" descr="slide-0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03 Pre-flight check" descr="slide-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art 01" descr="slide-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04 The folder-of-copies problem" descr="slide-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05 Git as a save state" descr="slide-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06 Who made Git" descr="slide-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07 Git vs. GitHub" descr="slide-0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08 Activity: introduce yourself to Git" descr="slide-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art 02" descr="slide-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09 Two keys, one handshake" descr="slide-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10 Four ways in" descr="slide-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11 Activity: generate and register your key" descr="slide-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art 03" descr="slide-0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12 The loop" descr="slide-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13 The four commands" descr="slide-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14 Create the repository on GitHub" descr="slide-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15 Activity: profile README" descr="slide-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16 Markdown cheat sheet" descr="slide-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art 04" descr="slide-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17 Fork, clone, origin, upstream" descr="slide-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18 Fork it on GitHub" descr="slide-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19 Activity: fork and clone" descr="slide-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0 Three ways to undo" descr="slide-0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1 Activity: break it, then undo it" descr="slide-0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2 Branches" descr="slide-0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3 Naming branches" descr="slide-0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4 Naming branches: the rules" descr="slide-0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5 Commit messages" descr="slide-0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6 Conventional commits" descr="slide-0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7 Conventional commits: why" descr="slide-0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8 Conventional commits: match the repo" descr="slide-0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29 Activity: branch and merge locally" descr="slide-0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0 Anatomy of a pull request" descr="slide-0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1 Activity: branch and pull request" descr="slide-0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2 Open the pull request" descr="slide-0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3 Three ways to merge" descr="slide-0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4 Activity: pull the attendance list" descr="slide-0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art 05" descr="slide-0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5 Activity: make the starter yours" descr="slide-0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6 Activity: deploy to GitHub Pages" descr="slide-0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7 Every future update" descr="slide-0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art 06" descr="slide-0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8 Cheat sheet" descr="slide-04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39 Keep going" descr="slide-0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$git init your dev journey</dc:title>
  <dc:subject>Git &amp; GitHub 101: The Beginner's Guide to Version Control</dc:subject>
  <dc:creator>Arlou A. Beloria</dc:creator>
  <cp:keywords/>
  <dc:description>Generated from the HTML deck by scripts/build-deck.ps1. Edit the slides in public/workshop/git-github-101/slides.html and rebuild; do not edit this file.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